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88157A4-D497-4976-A343-0165BE6E0C30}" type="datetimeFigureOut">
              <a:rPr lang="en-US" smtClean="0"/>
              <a:pPr/>
              <a:t>10/7/2008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8BC3F1A-7212-42CE-A165-7A8A2EC3D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8157A4-D497-4976-A343-0165BE6E0C30}" type="datetimeFigureOut">
              <a:rPr lang="en-US" smtClean="0"/>
              <a:pPr/>
              <a:t>10/7/2008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BC3F1A-7212-42CE-A165-7A8A2EC3D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8157A4-D497-4976-A343-0165BE6E0C30}" type="datetimeFigureOut">
              <a:rPr lang="en-US" smtClean="0"/>
              <a:pPr/>
              <a:t>10/7/2008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BC3F1A-7212-42CE-A165-7A8A2EC3D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8157A4-D497-4976-A343-0165BE6E0C30}" type="datetimeFigureOut">
              <a:rPr lang="en-US" smtClean="0"/>
              <a:pPr/>
              <a:t>10/7/2008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BC3F1A-7212-42CE-A165-7A8A2EC3D4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8157A4-D497-4976-A343-0165BE6E0C30}" type="datetimeFigureOut">
              <a:rPr lang="en-US" smtClean="0"/>
              <a:pPr/>
              <a:t>10/7/2008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BC3F1A-7212-42CE-A165-7A8A2EC3D4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8157A4-D497-4976-A343-0165BE6E0C30}" type="datetimeFigureOut">
              <a:rPr lang="en-US" smtClean="0"/>
              <a:pPr/>
              <a:t>10/7/2008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BC3F1A-7212-42CE-A165-7A8A2EC3D4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8157A4-D497-4976-A343-0165BE6E0C30}" type="datetimeFigureOut">
              <a:rPr lang="en-US" smtClean="0"/>
              <a:pPr/>
              <a:t>10/7/2008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BC3F1A-7212-42CE-A165-7A8A2EC3D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8157A4-D497-4976-A343-0165BE6E0C30}" type="datetimeFigureOut">
              <a:rPr lang="en-US" smtClean="0"/>
              <a:pPr/>
              <a:t>10/7/2008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BC3F1A-7212-42CE-A165-7A8A2EC3D4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8157A4-D497-4976-A343-0165BE6E0C30}" type="datetimeFigureOut">
              <a:rPr lang="en-US" smtClean="0"/>
              <a:pPr/>
              <a:t>10/7/2008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BC3F1A-7212-42CE-A165-7A8A2EC3D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88157A4-D497-4976-A343-0165BE6E0C30}" type="datetimeFigureOut">
              <a:rPr lang="en-US" smtClean="0"/>
              <a:pPr/>
              <a:t>10/7/2008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BC3F1A-7212-42CE-A165-7A8A2EC3D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88157A4-D497-4976-A343-0165BE6E0C30}" type="datetimeFigureOut">
              <a:rPr lang="en-US" smtClean="0"/>
              <a:pPr/>
              <a:t>10/7/2008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BC3F1A-7212-42CE-A165-7A8A2EC3D4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88157A4-D497-4976-A343-0165BE6E0C30}" type="datetimeFigureOut">
              <a:rPr lang="en-US" smtClean="0"/>
              <a:pPr/>
              <a:t>10/7/2008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8BC3F1A-7212-42CE-A165-7A8A2EC3D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3.jpeg"/><Relationship Id="rId7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hyperlink" Target="jesen/materijal%20za%20portal/za%20kreativni%20kutak/8BIRD4.WA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86058"/>
            <a:ext cx="7772400" cy="796304"/>
          </a:xfrm>
        </p:spPr>
        <p:txBody>
          <a:bodyPr>
            <a:normAutofit fontScale="90000"/>
          </a:bodyPr>
          <a:lstStyle/>
          <a:p>
            <a:r>
              <a:rPr lang="sr-Cyrl-CS" noProof="1" smtClean="0">
                <a:latin typeface="Arial" pitchFamily="34" charset="0"/>
                <a:cs typeface="Arial" pitchFamily="34" charset="0"/>
              </a:rPr>
              <a:t>Акустичке вежбе</a:t>
            </a:r>
            <a:endParaRPr lang="sr-Cyrl-CS" noProof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428604"/>
            <a:ext cx="7772400" cy="1199704"/>
          </a:xfrm>
        </p:spPr>
        <p:txBody>
          <a:bodyPr/>
          <a:lstStyle/>
          <a:p>
            <a:r>
              <a:rPr lang="sr-Cyrl-CS" b="1" dirty="0" smtClean="0">
                <a:latin typeface="Arial" pitchFamily="34" charset="0"/>
                <a:cs typeface="Arial" pitchFamily="34" charset="0"/>
              </a:rPr>
              <a:t>НАСТАВА ПОЧЕТНОГ ЧИТАЊА И ПИСАЊА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5720" y="1357298"/>
            <a:ext cx="8572560" cy="4668839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sr-Cyrl-CS" sz="2000" u="sng" dirty="0" smtClean="0"/>
              <a:t>Развијање говорног слуха код деце</a:t>
            </a:r>
            <a:endParaRPr lang="en-US" sz="2000" dirty="0" smtClean="0"/>
          </a:p>
          <a:p>
            <a:pPr>
              <a:buNone/>
            </a:pPr>
            <a:endParaRPr lang="sr-Cyrl-CS" sz="2000" dirty="0" smtClean="0"/>
          </a:p>
          <a:p>
            <a:pPr>
              <a:buNone/>
            </a:pPr>
            <a:r>
              <a:rPr lang="sr-Cyrl-CS" sz="2000" dirty="0" smtClean="0"/>
              <a:t>Треба организовати разне врсте говора – дикцијско</a:t>
            </a:r>
          </a:p>
          <a:p>
            <a:pPr>
              <a:buNone/>
            </a:pPr>
            <a:r>
              <a:rPr lang="sr-Cyrl-CS" sz="2000" dirty="0" smtClean="0"/>
              <a:t>интонацијске вежбе, као и вежбе за развијање индивидуалних</a:t>
            </a:r>
          </a:p>
          <a:p>
            <a:pPr>
              <a:buNone/>
            </a:pPr>
            <a:r>
              <a:rPr lang="sr-Cyrl-CS" sz="2000" dirty="0" smtClean="0"/>
              <a:t>говорних карактеристика: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 lvl="0"/>
            <a:r>
              <a:rPr lang="sr-Cyrl-CS" sz="2000" dirty="0" smtClean="0"/>
              <a:t>слушање говора наставника, друга, глумца, спикера</a:t>
            </a:r>
            <a:endParaRPr lang="en-US" sz="2000" dirty="0" smtClean="0"/>
          </a:p>
          <a:p>
            <a:pPr lvl="0"/>
            <a:r>
              <a:rPr lang="sr-Cyrl-CS" sz="2000" dirty="0" smtClean="0"/>
              <a:t>коментарисање говора</a:t>
            </a:r>
            <a:endParaRPr lang="en-US" sz="2000" dirty="0" smtClean="0"/>
          </a:p>
          <a:p>
            <a:pPr lvl="0"/>
            <a:r>
              <a:rPr lang="sr-Cyrl-CS" sz="2000" dirty="0" smtClean="0"/>
              <a:t>слушање артикулисаних и неартикулисаних звукова, шумова</a:t>
            </a:r>
            <a:endParaRPr lang="en-US" sz="2000" dirty="0" smtClean="0"/>
          </a:p>
          <a:p>
            <a:pPr lvl="0"/>
            <a:r>
              <a:rPr lang="sr-Cyrl-CS" sz="2000" dirty="0" smtClean="0"/>
              <a:t>слушање звукова ономатопејског типа</a:t>
            </a:r>
            <a:endParaRPr lang="en-US" sz="2000" dirty="0" smtClean="0"/>
          </a:p>
          <a:p>
            <a:pPr lvl="0"/>
            <a:r>
              <a:rPr lang="sr-Cyrl-CS" sz="2000" dirty="0" smtClean="0"/>
              <a:t>слушање повезано са мимиком и гестовима који га прате</a:t>
            </a:r>
            <a:endParaRPr lang="en-US" sz="2000" dirty="0" smtClean="0"/>
          </a:p>
          <a:p>
            <a:pPr lvl="0"/>
            <a:r>
              <a:rPr lang="sr-Cyrl-CS" sz="2000" dirty="0" smtClean="0"/>
              <a:t>упоредни развој говорног и музичког слуха на часовима музичке културе</a:t>
            </a:r>
            <a:endParaRPr lang="en-US" sz="2000" dirty="0" smtClean="0"/>
          </a:p>
          <a:p>
            <a:endParaRPr lang="sr-Latn-C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000132"/>
          </a:xfrm>
        </p:spPr>
        <p:txBody>
          <a:bodyPr>
            <a:normAutofit/>
          </a:bodyPr>
          <a:lstStyle/>
          <a:p>
            <a:r>
              <a:rPr lang="sr-Cyrl-CS" noProof="1" smtClean="0">
                <a:latin typeface="Arial" pitchFamily="34" charset="0"/>
                <a:cs typeface="Arial" pitchFamily="34" charset="0"/>
              </a:rPr>
              <a:t>Акустичке вежбе</a:t>
            </a:r>
            <a:endParaRPr lang="sr-Cyrl-CS" noProof="1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571472" y="500042"/>
            <a:ext cx="8229600" cy="936625"/>
          </a:xfrm>
          <a:ln w="28575" cap="rnd">
            <a:solidFill>
              <a:schemeClr val="bg2"/>
            </a:solidFill>
            <a:prstDash val="sysDot"/>
          </a:ln>
        </p:spPr>
        <p:txBody>
          <a:bodyPr>
            <a:normAutofit/>
          </a:bodyPr>
          <a:lstStyle/>
          <a:p>
            <a:pPr algn="ctr"/>
            <a:r>
              <a:rPr lang="sr-Cyrl-CS" sz="3200" b="1" dirty="0" smtClean="0"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Опонашање звукова из природе</a:t>
            </a:r>
            <a:endParaRPr lang="sr-Latn-CS" sz="3200" b="1" dirty="0"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5" name="Picture 12" descr="Strix_aluco_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1989138"/>
            <a:ext cx="2071687" cy="1368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13" descr="Campephilus-principali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3575" y="3644900"/>
            <a:ext cx="2160588" cy="1355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14" descr="ptica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51500" y="1962150"/>
            <a:ext cx="1928813" cy="139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15" descr="PRIRODA 08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27088" y="3656013"/>
            <a:ext cx="2071687" cy="1344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16" descr="medved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03575" y="1989138"/>
            <a:ext cx="2095500" cy="1368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6" name="Rectangle 8"/>
          <p:cNvSpPr>
            <a:spLocks noChangeArrowheads="1"/>
          </p:cNvSpPr>
          <p:nvPr/>
        </p:nvSpPr>
        <p:spPr bwMode="auto">
          <a:xfrm>
            <a:off x="395288" y="4652963"/>
            <a:ext cx="8229600" cy="187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sr-Cyrl-CS" sz="1900" b="1" dirty="0">
              <a:latin typeface="Times New Roman" pitchFamily="18" charset="0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sr-Cyrl-CS" sz="1900" b="1" dirty="0">
              <a:latin typeface="Times New Roman" pitchFamily="18" charset="0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r-Cyrl-CS" sz="1900" b="1" dirty="0">
                <a:latin typeface="Times New Roman" pitchFamily="18" charset="0"/>
              </a:rPr>
              <a:t>Први корак: </a:t>
            </a:r>
            <a:r>
              <a:rPr lang="sr-Cyrl-CS" sz="1900" dirty="0">
                <a:latin typeface="Times New Roman" pitchFamily="18" charset="0"/>
              </a:rPr>
              <a:t>Повезивање звука са одговарајућом сликом.</a:t>
            </a:r>
            <a:endParaRPr lang="sr-Cyrl-CS" sz="1900" b="1" dirty="0">
              <a:latin typeface="Times New Roman" pitchFamily="18" charset="0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r-Cyrl-CS" sz="1900" b="1" dirty="0">
                <a:latin typeface="Times New Roman" pitchFamily="18" charset="0"/>
              </a:rPr>
              <a:t>Други корак: </a:t>
            </a:r>
            <a:r>
              <a:rPr lang="sr-Cyrl-CS" sz="1900" dirty="0">
                <a:latin typeface="Times New Roman" pitchFamily="18" charset="0"/>
              </a:rPr>
              <a:t>Опонашање </a:t>
            </a:r>
            <a:r>
              <a:rPr lang="sr-Cyrl-CS" sz="1900" dirty="0" smtClean="0">
                <a:latin typeface="Times New Roman" pitchFamily="18" charset="0"/>
              </a:rPr>
              <a:t>звукова из природе.</a:t>
            </a:r>
            <a:endParaRPr lang="sr-Latn-CS" sz="1900" dirty="0">
              <a:latin typeface="Times New Roman" pitchFamily="18" charset="0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sr-Latn-CS" sz="1900" dirty="0">
              <a:latin typeface="Times New Roman" pitchFamily="18" charset="0"/>
            </a:endParaRPr>
          </a:p>
        </p:txBody>
      </p:sp>
      <p:pic>
        <p:nvPicPr>
          <p:cNvPr id="8207" name="Picture 15" descr="drvo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51500" y="3644900"/>
            <a:ext cx="1873250" cy="135573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104</TotalTime>
  <Words>95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Акустичке вежбе</vt:lpstr>
      <vt:lpstr>Акустичке вежбе</vt:lpstr>
      <vt:lpstr>Опонашање звукова из природе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Визуелне вежбе</dc:title>
  <dc:creator>link</dc:creator>
  <cp:lastModifiedBy>link</cp:lastModifiedBy>
  <cp:revision>39</cp:revision>
  <dcterms:created xsi:type="dcterms:W3CDTF">2008-07-16T13:02:30Z</dcterms:created>
  <dcterms:modified xsi:type="dcterms:W3CDTF">2008-10-07T08:39:02Z</dcterms:modified>
</cp:coreProperties>
</file>