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70" r:id="rId5"/>
    <p:sldId id="266" r:id="rId6"/>
    <p:sldId id="26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66D446-2547-4C74-9CED-952CD6F17E6A}" type="datetimeFigureOut">
              <a:rPr lang="en-US" smtClean="0"/>
              <a:pPr/>
              <a:t>10/28/2008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C8F05B-08C2-4D02-9780-48B5AEEB7A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2976" y="3857628"/>
            <a:ext cx="6858000" cy="990600"/>
          </a:xfrm>
        </p:spPr>
        <p:txBody>
          <a:bodyPr>
            <a:normAutofit/>
          </a:bodyPr>
          <a:lstStyle/>
          <a:p>
            <a:r>
              <a:rPr lang="sr-Cyrl-CS" sz="4800" dirty="0" smtClean="0"/>
              <a:t>Дворци</a:t>
            </a:r>
            <a:endParaRPr lang="sr-Latn-CS" sz="4800" dirty="0"/>
          </a:p>
        </p:txBody>
      </p:sp>
      <p:pic>
        <p:nvPicPr>
          <p:cNvPr id="6" name="Picture 5" descr="dvorac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859" y="714356"/>
            <a:ext cx="396947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8476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14601"/>
            <a:ext cx="7715304" cy="514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6592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392885"/>
            <a:ext cx="7929618" cy="594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838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215370" cy="547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53398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3786214" cy="574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4653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71480"/>
            <a:ext cx="3719970" cy="574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832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86776" cy="551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0569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143932" cy="529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848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215370" cy="548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8480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3304"/>
            <a:ext cx="8286808" cy="553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Дворци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link</dc:creator>
  <cp:lastModifiedBy>link</cp:lastModifiedBy>
  <cp:revision>6</cp:revision>
  <dcterms:created xsi:type="dcterms:W3CDTF">2008-10-28T14:32:59Z</dcterms:created>
  <dcterms:modified xsi:type="dcterms:W3CDTF">2008-10-28T14:58:06Z</dcterms:modified>
</cp:coreProperties>
</file>